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77" r:id="rId4"/>
    <p:sldId id="276" r:id="rId5"/>
    <p:sldId id="265" r:id="rId6"/>
    <p:sldId id="262" r:id="rId7"/>
    <p:sldId id="257" r:id="rId8"/>
    <p:sldId id="258" r:id="rId9"/>
    <p:sldId id="261" r:id="rId10"/>
    <p:sldId id="260" r:id="rId11"/>
    <p:sldId id="278" r:id="rId12"/>
    <p:sldId id="279" r:id="rId13"/>
    <p:sldId id="280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nd diagonale hoek rechthoek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7D0A3F7-9AFB-41C6-AFCB-1375A61C2CCB}" type="datetimeFigureOut">
              <a:rPr lang="nl-NL" smtClean="0"/>
              <a:pPr/>
              <a:t>12-11-2015</a:t>
            </a:fld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6658220-209C-48CE-ABDF-BA6C80463F7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0A3F7-9AFB-41C6-AFCB-1375A61C2CCB}" type="datetimeFigureOut">
              <a:rPr lang="nl-NL" smtClean="0"/>
              <a:pPr/>
              <a:t>12-11-2015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58220-209C-48CE-ABDF-BA6C80463F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0A3F7-9AFB-41C6-AFCB-1375A61C2CCB}" type="datetimeFigureOut">
              <a:rPr lang="nl-NL" smtClean="0"/>
              <a:pPr/>
              <a:t>12-11-2015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58220-209C-48CE-ABDF-BA6C80463F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0A3F7-9AFB-41C6-AFCB-1375A61C2CCB}" type="datetimeFigureOut">
              <a:rPr lang="nl-NL" smtClean="0"/>
              <a:pPr/>
              <a:t>12-11-2015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58220-209C-48CE-ABDF-BA6C80463F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7D0A3F7-9AFB-41C6-AFCB-1375A61C2CCB}" type="datetimeFigureOut">
              <a:rPr lang="nl-NL" smtClean="0"/>
              <a:pPr/>
              <a:t>12-11-2015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6658220-209C-48CE-ABDF-BA6C80463F7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0A3F7-9AFB-41C6-AFCB-1375A61C2CCB}" type="datetimeFigureOut">
              <a:rPr lang="nl-NL" smtClean="0"/>
              <a:pPr/>
              <a:t>12-11-2015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6658220-209C-48CE-ABDF-BA6C80463F7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0A3F7-9AFB-41C6-AFCB-1375A61C2CCB}" type="datetimeFigureOut">
              <a:rPr lang="nl-NL" smtClean="0"/>
              <a:pPr/>
              <a:t>12-11-2015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6658220-209C-48CE-ABDF-BA6C80463F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0A3F7-9AFB-41C6-AFCB-1375A61C2CCB}" type="datetimeFigureOut">
              <a:rPr lang="nl-NL" smtClean="0"/>
              <a:pPr/>
              <a:t>12-11-2015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58220-209C-48CE-ABDF-BA6C80463F7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0A3F7-9AFB-41C6-AFCB-1375A61C2CCB}" type="datetimeFigureOut">
              <a:rPr lang="nl-NL" smtClean="0"/>
              <a:pPr/>
              <a:t>12-11-2015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58220-209C-48CE-ABDF-BA6C80463F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7D0A3F7-9AFB-41C6-AFCB-1375A61C2CCB}" type="datetimeFigureOut">
              <a:rPr lang="nl-NL" smtClean="0"/>
              <a:pPr/>
              <a:t>12-11-2015</a:t>
            </a:fld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6658220-209C-48CE-ABDF-BA6C80463F7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Tijdelijke aanduiding voor afbeelding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nl-N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 op het pictogram als u een afbeelding wilt toevoegen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7D0A3F7-9AFB-41C6-AFCB-1375A61C2CCB}" type="datetimeFigureOut">
              <a:rPr lang="nl-NL" smtClean="0"/>
              <a:pPr/>
              <a:t>12-11-2015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6658220-209C-48CE-ABDF-BA6C80463F7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nd diagonale hoek rechthoek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7D0A3F7-9AFB-41C6-AFCB-1375A61C2CCB}" type="datetimeFigureOut">
              <a:rPr lang="nl-NL" smtClean="0"/>
              <a:pPr/>
              <a:t>12-11-2015</a:t>
            </a:fld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6658220-209C-48CE-ABDF-BA6C80463F7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err="1" smtClean="0"/>
              <a:t>Triadische</a:t>
            </a:r>
            <a:r>
              <a:rPr lang="nl-NL" dirty="0" smtClean="0"/>
              <a:t> samenwerking tijdens opname op een HIC of begeleiding door IHT</a:t>
            </a:r>
            <a:endParaRPr lang="nl-NL" dirty="0"/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AutoShape 2" descr="Afbeeldingsresultaat voor dimenc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AutoShape 4" descr="Afbeeldingsresultaat voor dimence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Taken van Hulpverlening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nl-NL" dirty="0" smtClean="0"/>
              <a:t>Informatie </a:t>
            </a:r>
            <a:r>
              <a:rPr lang="nl-NL" dirty="0"/>
              <a:t>voorziening aan patiënt en </a:t>
            </a:r>
            <a:r>
              <a:rPr lang="nl-NL" dirty="0" smtClean="0"/>
              <a:t>systeem</a:t>
            </a:r>
          </a:p>
          <a:p>
            <a:pPr lvl="0"/>
            <a:endParaRPr lang="nl-NL" dirty="0"/>
          </a:p>
          <a:p>
            <a:pPr lvl="0"/>
            <a:r>
              <a:rPr lang="nl-NL" dirty="0"/>
              <a:t>Regievoering afhankelijk van waar de hoofdbehandeling ligt(goed afgestemd</a:t>
            </a:r>
            <a:r>
              <a:rPr lang="nl-NL" dirty="0" smtClean="0"/>
              <a:t>)</a:t>
            </a:r>
          </a:p>
          <a:p>
            <a:pPr lvl="0"/>
            <a:endParaRPr lang="nl-NL" dirty="0"/>
          </a:p>
          <a:p>
            <a:pPr lvl="0"/>
            <a:r>
              <a:rPr lang="nl-NL" dirty="0"/>
              <a:t>Snelle </a:t>
            </a:r>
            <a:r>
              <a:rPr lang="nl-NL" dirty="0" smtClean="0"/>
              <a:t>afstemming</a:t>
            </a:r>
          </a:p>
          <a:p>
            <a:pPr lvl="0"/>
            <a:endParaRPr lang="nl-NL" dirty="0"/>
          </a:p>
          <a:p>
            <a:pPr lvl="0"/>
            <a:r>
              <a:rPr lang="nl-NL" dirty="0" smtClean="0"/>
              <a:t>Beschikbaarheid</a:t>
            </a:r>
          </a:p>
          <a:p>
            <a:pPr lvl="0"/>
            <a:endParaRPr lang="nl-NL" dirty="0"/>
          </a:p>
          <a:p>
            <a:pPr lvl="0"/>
            <a:r>
              <a:rPr lang="nl-NL" dirty="0"/>
              <a:t>Flexibiliteit.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Acties in de samenwerking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nl-NL" dirty="0"/>
              <a:t>Zorg </a:t>
            </a:r>
            <a:r>
              <a:rPr lang="nl-NL" dirty="0" smtClean="0"/>
              <a:t>afstemmingsgesprekken. </a:t>
            </a:r>
          </a:p>
          <a:p>
            <a:pPr lvl="0"/>
            <a:endParaRPr lang="nl-NL" dirty="0" smtClean="0"/>
          </a:p>
          <a:p>
            <a:pPr lvl="0"/>
            <a:r>
              <a:rPr lang="nl-NL" dirty="0" smtClean="0"/>
              <a:t>Monitoren </a:t>
            </a:r>
            <a:r>
              <a:rPr lang="nl-NL" dirty="0"/>
              <a:t>van effecten </a:t>
            </a:r>
            <a:r>
              <a:rPr lang="nl-NL" dirty="0" smtClean="0"/>
              <a:t>(HONOS</a:t>
            </a:r>
            <a:r>
              <a:rPr lang="nl-NL" dirty="0"/>
              <a:t>, BES en </a:t>
            </a:r>
            <a:r>
              <a:rPr lang="nl-NL" dirty="0" smtClean="0"/>
              <a:t>CQI)</a:t>
            </a:r>
          </a:p>
          <a:p>
            <a:pPr lvl="0"/>
            <a:endParaRPr lang="nl-NL" dirty="0"/>
          </a:p>
          <a:p>
            <a:pPr lvl="0"/>
            <a:r>
              <a:rPr lang="nl-NL" dirty="0"/>
              <a:t>Maandelijks overleg met de </a:t>
            </a:r>
            <a:r>
              <a:rPr lang="nl-NL" dirty="0" smtClean="0"/>
              <a:t>politie.</a:t>
            </a:r>
          </a:p>
          <a:p>
            <a:pPr lvl="0"/>
            <a:endParaRPr lang="nl-NL" dirty="0"/>
          </a:p>
          <a:p>
            <a:pPr lvl="0"/>
            <a:r>
              <a:rPr lang="nl-NL" dirty="0"/>
              <a:t>Ronde langs ambulante </a:t>
            </a:r>
            <a:r>
              <a:rPr lang="nl-NL" dirty="0" smtClean="0"/>
              <a:t>teams.</a:t>
            </a:r>
          </a:p>
          <a:p>
            <a:pPr lvl="0"/>
            <a:endParaRPr lang="nl-NL" dirty="0"/>
          </a:p>
          <a:p>
            <a:pPr lvl="0"/>
            <a:r>
              <a:rPr lang="nl-NL" dirty="0" smtClean="0"/>
              <a:t>Korte </a:t>
            </a:r>
            <a:r>
              <a:rPr lang="nl-NL" dirty="0"/>
              <a:t>lijnen tussen teamleiders</a:t>
            </a:r>
            <a:r>
              <a:rPr lang="nl-NL" dirty="0" smtClean="0"/>
              <a:t>.</a:t>
            </a:r>
          </a:p>
          <a:p>
            <a:pPr lvl="0"/>
            <a:endParaRPr lang="nl-NL" dirty="0"/>
          </a:p>
          <a:p>
            <a:pPr lvl="0"/>
            <a:r>
              <a:rPr lang="nl-NL" dirty="0"/>
              <a:t>S</a:t>
            </a:r>
            <a:r>
              <a:rPr lang="nl-NL" dirty="0" smtClean="0"/>
              <a:t>tructureel </a:t>
            </a:r>
            <a:r>
              <a:rPr lang="nl-NL" dirty="0"/>
              <a:t>overleg met </a:t>
            </a:r>
            <a:r>
              <a:rPr lang="nl-NL" dirty="0" smtClean="0"/>
              <a:t>huisartsenposten.</a:t>
            </a:r>
          </a:p>
          <a:p>
            <a:pPr lvl="0"/>
            <a:endParaRPr lang="nl-NL" dirty="0"/>
          </a:p>
          <a:p>
            <a:pPr lvl="0"/>
            <a:r>
              <a:rPr lang="nl-NL" dirty="0"/>
              <a:t>Uitwisseling van personeel </a:t>
            </a:r>
            <a:r>
              <a:rPr lang="nl-NL" dirty="0" smtClean="0"/>
              <a:t>politie/ ambulance). </a:t>
            </a:r>
          </a:p>
          <a:p>
            <a:pPr lvl="0"/>
            <a:endParaRPr lang="nl-NL" dirty="0"/>
          </a:p>
          <a:p>
            <a:pPr lvl="0"/>
            <a:r>
              <a:rPr lang="nl-NL" dirty="0"/>
              <a:t>Beschikbaarheid en bereidwilligheid </a:t>
            </a:r>
            <a:r>
              <a:rPr lang="nl-NL" dirty="0" smtClean="0"/>
              <a:t>richting ketenpartners.</a:t>
            </a:r>
          </a:p>
          <a:p>
            <a:pPr lvl="0"/>
            <a:endParaRPr lang="nl-NL" dirty="0"/>
          </a:p>
          <a:p>
            <a:pPr lvl="0"/>
            <a:r>
              <a:rPr lang="nl-NL" dirty="0"/>
              <a:t>IHT </a:t>
            </a:r>
            <a:r>
              <a:rPr lang="nl-NL" dirty="0" smtClean="0"/>
              <a:t>dichtbij klinische afdelingen.</a:t>
            </a:r>
          </a:p>
          <a:p>
            <a:pPr lvl="0"/>
            <a:endParaRPr lang="nl-NL" dirty="0"/>
          </a:p>
          <a:p>
            <a:pPr lvl="0"/>
            <a:r>
              <a:rPr lang="nl-NL" dirty="0"/>
              <a:t>Start met inzet </a:t>
            </a:r>
            <a:r>
              <a:rPr lang="nl-NL" dirty="0" err="1"/>
              <a:t>eHealth</a:t>
            </a:r>
            <a:r>
              <a:rPr lang="nl-NL" dirty="0"/>
              <a:t> voor </a:t>
            </a:r>
            <a:r>
              <a:rPr lang="nl-NL" dirty="0" smtClean="0"/>
              <a:t>partners.</a:t>
            </a:r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123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Valkuilen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dirty="0"/>
              <a:t>Veel organisatie om afstemming te </a:t>
            </a:r>
            <a:r>
              <a:rPr lang="nl-NL" dirty="0" smtClean="0"/>
              <a:t>regelen.</a:t>
            </a:r>
          </a:p>
          <a:p>
            <a:pPr lvl="0"/>
            <a:endParaRPr lang="nl-NL" dirty="0"/>
          </a:p>
          <a:p>
            <a:pPr lvl="0"/>
            <a:r>
              <a:rPr lang="nl-NL" dirty="0"/>
              <a:t>Gevoeligheid rondom </a:t>
            </a:r>
            <a:r>
              <a:rPr lang="nl-NL" dirty="0" smtClean="0"/>
              <a:t>privacy</a:t>
            </a:r>
          </a:p>
          <a:p>
            <a:pPr lvl="0"/>
            <a:endParaRPr lang="nl-NL" dirty="0"/>
          </a:p>
          <a:p>
            <a:pPr lvl="0"/>
            <a:r>
              <a:rPr lang="nl-NL" dirty="0"/>
              <a:t>Denkwijze van ambulante behandelteams en klinische teams is moeilijk te veranderen naar opname voorkomend werken.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123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nl-NL" dirty="0"/>
              <a:t>Meer informatie vanuit verschillende </a:t>
            </a:r>
            <a:r>
              <a:rPr lang="nl-NL" dirty="0" smtClean="0"/>
              <a:t>perspectieven.</a:t>
            </a:r>
          </a:p>
          <a:p>
            <a:pPr lvl="0"/>
            <a:endParaRPr lang="nl-NL" dirty="0"/>
          </a:p>
          <a:p>
            <a:pPr lvl="0"/>
            <a:r>
              <a:rPr lang="nl-NL" dirty="0"/>
              <a:t>Bredere inzet en </a:t>
            </a:r>
            <a:r>
              <a:rPr lang="nl-NL" dirty="0" smtClean="0"/>
              <a:t>afstemming.</a:t>
            </a:r>
          </a:p>
          <a:p>
            <a:pPr lvl="0"/>
            <a:endParaRPr lang="nl-NL" dirty="0"/>
          </a:p>
          <a:p>
            <a:pPr lvl="0"/>
            <a:r>
              <a:rPr lang="nl-NL" dirty="0"/>
              <a:t>Gedeelde belasting, Ontlasting van systeem, hulpverlening</a:t>
            </a:r>
            <a:r>
              <a:rPr lang="nl-NL" dirty="0" smtClean="0"/>
              <a:t>.</a:t>
            </a:r>
          </a:p>
          <a:p>
            <a:pPr lvl="0"/>
            <a:endParaRPr lang="nl-NL" dirty="0"/>
          </a:p>
          <a:p>
            <a:pPr lvl="0"/>
            <a:r>
              <a:rPr lang="nl-NL" dirty="0"/>
              <a:t>Opname voorkomen of </a:t>
            </a:r>
            <a:r>
              <a:rPr lang="nl-NL" dirty="0" smtClean="0"/>
              <a:t>verkorten.</a:t>
            </a:r>
          </a:p>
          <a:p>
            <a:pPr lvl="0"/>
            <a:endParaRPr lang="nl-NL" dirty="0"/>
          </a:p>
          <a:p>
            <a:pPr lvl="0"/>
            <a:r>
              <a:rPr lang="nl-NL" dirty="0"/>
              <a:t>Goedkopere </a:t>
            </a:r>
            <a:r>
              <a:rPr lang="nl-NL" dirty="0" smtClean="0"/>
              <a:t>zorg.</a:t>
            </a:r>
          </a:p>
          <a:p>
            <a:pPr lvl="0"/>
            <a:endParaRPr lang="nl-NL" dirty="0"/>
          </a:p>
          <a:p>
            <a:pPr lvl="0"/>
            <a:r>
              <a:rPr lang="nl-NL" dirty="0" smtClean="0"/>
              <a:t>Minder stigmatisering.</a:t>
            </a:r>
          </a:p>
          <a:p>
            <a:pPr lvl="0"/>
            <a:endParaRPr lang="nl-NL" dirty="0"/>
          </a:p>
          <a:p>
            <a:pPr lvl="0"/>
            <a:r>
              <a:rPr lang="nl-NL" dirty="0" smtClean="0"/>
              <a:t>Beter herstel.</a:t>
            </a:r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123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err="1" smtClean="0"/>
              <a:t>Triadische</a:t>
            </a:r>
            <a:r>
              <a:rPr lang="nl-NL" dirty="0" smtClean="0"/>
              <a:t> samenwerking tijdens opname op een HIC of begeleiding door IHT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Perspectief van naastbetrokkenen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959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pPr>
              <a:buNone/>
            </a:pPr>
            <a:r>
              <a:rPr lang="nl-NL" dirty="0" smtClean="0"/>
              <a:t>Niek van Haasteren, </a:t>
            </a:r>
          </a:p>
          <a:p>
            <a:pPr>
              <a:buNone/>
            </a:pPr>
            <a:r>
              <a:rPr lang="nl-NL" dirty="0" smtClean="0"/>
              <a:t>familie-ervaringsdeskundige </a:t>
            </a:r>
          </a:p>
          <a:p>
            <a:pPr>
              <a:buNone/>
            </a:pPr>
            <a:r>
              <a:rPr lang="nl-NL" dirty="0" smtClean="0"/>
              <a:t>GGZ </a:t>
            </a:r>
            <a:r>
              <a:rPr lang="nl-NL" dirty="0" err="1" smtClean="0"/>
              <a:t>Breburg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n.vanhaasteren@home.nl</a:t>
            </a:r>
          </a:p>
        </p:txBody>
      </p:sp>
    </p:spTree>
    <p:extLst>
      <p:ext uri="{BB962C8B-B14F-4D97-AF65-F5344CB8AC3E}">
        <p14:creationId xmlns:p14="http://schemas.microsoft.com/office/powerpoint/2010/main" val="414068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Vooraf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Opname op een HIC of begeleiding door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een IHT is een , in principe kortdurende,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onderbreking van langer durend optrekken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 met familie / naastbetrokkenen en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 ambulante begeleiding door de </a:t>
            </a:r>
            <a:r>
              <a:rPr lang="nl-NL" dirty="0" err="1" smtClean="0"/>
              <a:t>GGz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764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Uitgangspunten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De cliënt is onderdeel van een familie / sociaal netwerk, of zou dat willen zijn ; niemand kiest er voor om eenzaam te zijn </a:t>
            </a:r>
          </a:p>
          <a:p>
            <a:endParaRPr lang="nl-NL" dirty="0" smtClean="0"/>
          </a:p>
          <a:p>
            <a:r>
              <a:rPr lang="nl-NL" dirty="0" smtClean="0"/>
              <a:t>De familie er bij betrekken: ja tenzij……..</a:t>
            </a:r>
          </a:p>
          <a:p>
            <a:endParaRPr lang="nl-NL" dirty="0" smtClean="0"/>
          </a:p>
          <a:p>
            <a:r>
              <a:rPr lang="nl-NL" dirty="0" smtClean="0"/>
              <a:t>De familie wil graag helpen, en heeft er het zelf ook moeilijk mee</a:t>
            </a:r>
          </a:p>
          <a:p>
            <a:endParaRPr lang="nl-NL" dirty="0" smtClean="0"/>
          </a:p>
          <a:p>
            <a:r>
              <a:rPr lang="nl-NL" dirty="0" smtClean="0"/>
              <a:t>Als een individu in crisis is, dan is het gezin in crisis</a:t>
            </a:r>
          </a:p>
          <a:p>
            <a:endParaRPr lang="nl-NL" dirty="0" smtClean="0"/>
          </a:p>
          <a:p>
            <a:r>
              <a:rPr lang="nl-NL" dirty="0" smtClean="0"/>
              <a:t>Samenwerken in een triade, op basis van gelijkwaardigheid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356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 Bij opname HIC / start begeleiding IHT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Tijdens opname HIC / begeleiding IHT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Bij ontslag HIC / stop begeleiding IHT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552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Bij opname HIC / start IHT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Wie is de contactpersoon ? Van wie ervaart de cliënt steun ?</a:t>
            </a:r>
          </a:p>
          <a:p>
            <a:r>
              <a:rPr lang="nl-NL" dirty="0" smtClean="0"/>
              <a:t>Info verstrekken over de cliënt / info krijgen over de cliënt.</a:t>
            </a:r>
          </a:p>
          <a:p>
            <a:r>
              <a:rPr lang="nl-NL" dirty="0" smtClean="0"/>
              <a:t>Welke steun kunnen </a:t>
            </a:r>
            <a:r>
              <a:rPr lang="nl-NL" dirty="0" err="1" smtClean="0"/>
              <a:t>nb</a:t>
            </a:r>
            <a:r>
              <a:rPr lang="nl-NL" dirty="0" smtClean="0"/>
              <a:t> verlenen tijdens opname HIC / IHT?</a:t>
            </a:r>
          </a:p>
          <a:p>
            <a:endParaRPr lang="nl-NL" dirty="0" smtClean="0"/>
          </a:p>
          <a:p>
            <a:r>
              <a:rPr lang="nl-NL" dirty="0" smtClean="0"/>
              <a:t>Hoe gaat het met de naastbetrokkene(n) ?</a:t>
            </a:r>
          </a:p>
          <a:p>
            <a:r>
              <a:rPr lang="nl-NL" dirty="0" smtClean="0"/>
              <a:t>Welke steun heeft de </a:t>
            </a:r>
            <a:r>
              <a:rPr lang="nl-NL" dirty="0" err="1" smtClean="0"/>
              <a:t>nb</a:t>
            </a:r>
            <a:r>
              <a:rPr lang="nl-NL" dirty="0" smtClean="0"/>
              <a:t> in eigen omgeving ?</a:t>
            </a:r>
          </a:p>
          <a:p>
            <a:r>
              <a:rPr lang="nl-NL" dirty="0" smtClean="0"/>
              <a:t>Wat voor steun heeft de </a:t>
            </a:r>
            <a:r>
              <a:rPr lang="nl-NL" dirty="0" err="1" smtClean="0"/>
              <a:t>nb</a:t>
            </a:r>
            <a:r>
              <a:rPr lang="nl-NL" dirty="0" smtClean="0"/>
              <a:t> nodig van het </a:t>
            </a:r>
            <a:r>
              <a:rPr lang="nl-NL" dirty="0" err="1" smtClean="0"/>
              <a:t>HIC-team</a:t>
            </a:r>
            <a:r>
              <a:rPr lang="nl-NL" dirty="0" smtClean="0"/>
              <a:t> / IHT – team 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998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err="1" smtClean="0"/>
              <a:t>Triadische</a:t>
            </a:r>
            <a:r>
              <a:rPr lang="nl-NL" dirty="0" smtClean="0"/>
              <a:t> samenwerking tijdens opname op een HIC of begeleiding door IHT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Perspectief van de cliënt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325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Tijdens opname HIC / IHT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Informatie / meepraten ( </a:t>
            </a:r>
            <a:r>
              <a:rPr lang="nl-NL" dirty="0" err="1" smtClean="0"/>
              <a:t>mn</a:t>
            </a:r>
            <a:r>
              <a:rPr lang="nl-NL" dirty="0" smtClean="0"/>
              <a:t> bij opschalen )</a:t>
            </a:r>
          </a:p>
          <a:p>
            <a:r>
              <a:rPr lang="nl-NL" dirty="0" smtClean="0"/>
              <a:t>Ingeschakeld worden bij ( </a:t>
            </a:r>
            <a:r>
              <a:rPr lang="nl-NL" dirty="0" err="1" smtClean="0"/>
              <a:t>een-op-een</a:t>
            </a:r>
            <a:r>
              <a:rPr lang="nl-NL" dirty="0" smtClean="0"/>
              <a:t> ) begeleiding van de cliënt, gecoacht door verpleegkundigen ( ook ter lering: van beheersmatig naar herstelondersteunend ) </a:t>
            </a:r>
          </a:p>
          <a:p>
            <a:r>
              <a:rPr lang="nl-NL" dirty="0" smtClean="0"/>
              <a:t>HIC: </a:t>
            </a:r>
            <a:r>
              <a:rPr lang="nl-NL" dirty="0" err="1" smtClean="0"/>
              <a:t>rooming</a:t>
            </a:r>
            <a:r>
              <a:rPr lang="nl-NL" dirty="0" smtClean="0"/>
              <a:t> in; gebruik familiekamer</a:t>
            </a:r>
          </a:p>
          <a:p>
            <a:endParaRPr lang="nl-NL" dirty="0" smtClean="0"/>
          </a:p>
          <a:p>
            <a:r>
              <a:rPr lang="nl-NL" dirty="0" smtClean="0"/>
              <a:t>Begeleiding </a:t>
            </a:r>
            <a:r>
              <a:rPr lang="nl-NL" dirty="0" err="1" smtClean="0"/>
              <a:t>nb</a:t>
            </a:r>
            <a:r>
              <a:rPr lang="nl-NL" dirty="0" smtClean="0"/>
              <a:t> door verpleegkundigen en / of een familie-ervaringsdeskundige</a:t>
            </a:r>
          </a:p>
          <a:p>
            <a:r>
              <a:rPr lang="nl-NL" dirty="0" err="1" smtClean="0"/>
              <a:t>Psycho-educatie</a:t>
            </a:r>
            <a:r>
              <a:rPr lang="nl-NL" dirty="0" smtClean="0"/>
              <a:t> aan </a:t>
            </a:r>
            <a:r>
              <a:rPr lang="nl-NL" dirty="0" err="1" smtClean="0"/>
              <a:t>nb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658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 ontslag HIC / IHT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Vanaf het ZAG : wat hebben de </a:t>
            </a:r>
            <a:r>
              <a:rPr lang="nl-NL" dirty="0" err="1" smtClean="0"/>
              <a:t>nb</a:t>
            </a:r>
            <a:r>
              <a:rPr lang="nl-NL" dirty="0" smtClean="0"/>
              <a:t> nodig om ontslag HIC / stop IHT van de cliënt mogelijk te maken </a:t>
            </a:r>
          </a:p>
          <a:p>
            <a:r>
              <a:rPr lang="nl-NL" dirty="0" smtClean="0"/>
              <a:t>Overleg signaleringsplan / crisiskaart</a:t>
            </a:r>
          </a:p>
          <a:p>
            <a:endParaRPr lang="nl-NL" dirty="0" smtClean="0"/>
          </a:p>
          <a:p>
            <a:r>
              <a:rPr lang="nl-NL" dirty="0" smtClean="0"/>
              <a:t>Goed regelen benodigde ambulante opvang ( FACT, wijk, clubs e.a. ), ook ter ondersteuning van de </a:t>
            </a:r>
            <a:r>
              <a:rPr lang="nl-NL" dirty="0" err="1" smtClean="0"/>
              <a:t>nb</a:t>
            </a:r>
            <a:endParaRPr lang="nl-NL" dirty="0" smtClean="0"/>
          </a:p>
          <a:p>
            <a:r>
              <a:rPr lang="nl-NL" dirty="0" smtClean="0"/>
              <a:t>PM: </a:t>
            </a:r>
            <a:r>
              <a:rPr lang="nl-NL" dirty="0" err="1" smtClean="0"/>
              <a:t>destigmatisering</a:t>
            </a:r>
            <a:r>
              <a:rPr lang="nl-NL" dirty="0" smtClean="0"/>
              <a:t> vindt plaats door contact in goede tijden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088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pPr>
              <a:buNone/>
            </a:pPr>
            <a:r>
              <a:rPr lang="nl-NL" dirty="0" smtClean="0"/>
              <a:t>Annette Furnemont, </a:t>
            </a:r>
          </a:p>
          <a:p>
            <a:pPr>
              <a:buNone/>
            </a:pPr>
            <a:r>
              <a:rPr lang="nl-NL" dirty="0"/>
              <a:t>E</a:t>
            </a:r>
            <a:r>
              <a:rPr lang="nl-NL" dirty="0" smtClean="0"/>
              <a:t>rvaringsdeskundige </a:t>
            </a:r>
          </a:p>
          <a:p>
            <a:pPr>
              <a:buNone/>
            </a:pPr>
            <a:r>
              <a:rPr lang="nl-NL" dirty="0" smtClean="0"/>
              <a:t>GGZ </a:t>
            </a:r>
            <a:r>
              <a:rPr lang="nl-NL" dirty="0"/>
              <a:t>N</a:t>
            </a:r>
            <a:r>
              <a:rPr lang="nl-NL" dirty="0" smtClean="0"/>
              <a:t>oord-Holland-noord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54732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err="1" smtClean="0"/>
              <a:t>Triadische</a:t>
            </a:r>
            <a:r>
              <a:rPr lang="nl-NL" dirty="0" smtClean="0"/>
              <a:t> samenwerking tijdens opname op een HIC of begeleiding door IHT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Perspectief van hulpverlening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632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pPr>
              <a:buNone/>
            </a:pPr>
            <a:r>
              <a:rPr lang="nl-NL" dirty="0" smtClean="0"/>
              <a:t>Jasper Pieterson, </a:t>
            </a:r>
          </a:p>
          <a:p>
            <a:pPr>
              <a:buNone/>
            </a:pPr>
            <a:r>
              <a:rPr lang="nl-NL" dirty="0" smtClean="0"/>
              <a:t>Sociaal </a:t>
            </a:r>
            <a:r>
              <a:rPr lang="nl-NL" dirty="0"/>
              <a:t>p</a:t>
            </a:r>
            <a:r>
              <a:rPr lang="nl-NL" dirty="0" smtClean="0"/>
              <a:t>sychiatrisch verpleegkundige,</a:t>
            </a:r>
          </a:p>
          <a:p>
            <a:pPr>
              <a:buNone/>
            </a:pPr>
            <a:r>
              <a:rPr lang="nl-NL" dirty="0" smtClean="0"/>
              <a:t>GGZ Dimence IHT Hanzestreek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j.pieterson@dimence.nl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Uitgangspunten IHT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De </a:t>
            </a:r>
            <a:r>
              <a:rPr lang="nl-NL" dirty="0"/>
              <a:t>teams richten zich op mensen met acute psychiatrische problemen die </a:t>
            </a:r>
            <a:r>
              <a:rPr lang="nl-NL" b="1" u="sng" dirty="0"/>
              <a:t>anders zouden worden opgenomen</a:t>
            </a:r>
            <a:r>
              <a:rPr lang="nl-NL" u="sng" dirty="0" smtClean="0"/>
              <a:t>;</a:t>
            </a:r>
          </a:p>
          <a:p>
            <a:endParaRPr lang="nl-NL" dirty="0"/>
          </a:p>
          <a:p>
            <a:r>
              <a:rPr lang="nl-NL" dirty="0" smtClean="0"/>
              <a:t>De </a:t>
            </a:r>
            <a:r>
              <a:rPr lang="nl-NL" dirty="0"/>
              <a:t>zorg wordt geleverd </a:t>
            </a:r>
            <a:r>
              <a:rPr lang="nl-NL" b="1" u="sng" dirty="0"/>
              <a:t>in de minst restrictieve omgeving</a:t>
            </a:r>
            <a:r>
              <a:rPr lang="nl-NL" b="1" dirty="0"/>
              <a:t> </a:t>
            </a:r>
            <a:r>
              <a:rPr lang="nl-NL" dirty="0"/>
              <a:t>zodat het ‘normale’ leven zo min mogelijk verstoord wordt</a:t>
            </a:r>
            <a:r>
              <a:rPr lang="nl-NL" dirty="0" smtClean="0"/>
              <a:t>;</a:t>
            </a:r>
          </a:p>
          <a:p>
            <a:endParaRPr lang="nl-NL" dirty="0"/>
          </a:p>
          <a:p>
            <a:r>
              <a:rPr lang="nl-NL" dirty="0" smtClean="0"/>
              <a:t>De </a:t>
            </a:r>
            <a:r>
              <a:rPr lang="nl-NL" dirty="0"/>
              <a:t>zorg is 24 uur per dag bereikbaar, zeven dagen per week</a:t>
            </a:r>
            <a:r>
              <a:rPr lang="nl-NL" dirty="0" smtClean="0"/>
              <a:t>;</a:t>
            </a:r>
          </a:p>
          <a:p>
            <a:endParaRPr lang="nl-NL" dirty="0"/>
          </a:p>
          <a:p>
            <a:r>
              <a:rPr lang="nl-NL" dirty="0" smtClean="0"/>
              <a:t>Team </a:t>
            </a:r>
            <a:r>
              <a:rPr lang="nl-NL" dirty="0"/>
              <a:t>functioneert als poortwachter van de opname afdelingen en maakt een </a:t>
            </a:r>
            <a:r>
              <a:rPr lang="nl-NL" b="1" u="sng" dirty="0"/>
              <a:t>snelle risico inschatting met alle betrokkenen</a:t>
            </a:r>
            <a:r>
              <a:rPr lang="nl-NL" b="1" dirty="0"/>
              <a:t> </a:t>
            </a:r>
            <a:r>
              <a:rPr lang="nl-NL" dirty="0"/>
              <a:t>en neemt een beslissing over </a:t>
            </a:r>
            <a:r>
              <a:rPr lang="nl-NL" b="1" u="sng" dirty="0"/>
              <a:t>de benodigde zorg</a:t>
            </a:r>
            <a:r>
              <a:rPr lang="nl-NL" b="1" u="sng" dirty="0" smtClean="0"/>
              <a:t>;</a:t>
            </a:r>
          </a:p>
          <a:p>
            <a:endParaRPr lang="nl-NL" dirty="0"/>
          </a:p>
          <a:p>
            <a:r>
              <a:rPr lang="nl-NL" dirty="0" smtClean="0"/>
              <a:t>Het </a:t>
            </a:r>
            <a:r>
              <a:rPr lang="nl-NL" b="1" u="sng" dirty="0"/>
              <a:t>team blijft betrokken </a:t>
            </a:r>
            <a:r>
              <a:rPr lang="nl-NL" dirty="0"/>
              <a:t>totdat de crisis is verholpen en de patiënt naar de juiste behandeling verwezen. En </a:t>
            </a:r>
            <a:r>
              <a:rPr lang="nl-NL" b="1" u="sng" dirty="0"/>
              <a:t>tot dat men er van verzekerd is dat de patiënt goed in zorg is</a:t>
            </a:r>
            <a:r>
              <a:rPr lang="nl-NL" dirty="0"/>
              <a:t>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 het IHT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nl-NL" dirty="0" smtClean="0"/>
              <a:t>Patiënten </a:t>
            </a:r>
            <a:r>
              <a:rPr lang="nl-NL" dirty="0"/>
              <a:t>sneller opgenomen</a:t>
            </a:r>
            <a:r>
              <a:rPr lang="nl-NL" dirty="0" smtClean="0"/>
              <a:t>.</a:t>
            </a:r>
          </a:p>
          <a:p>
            <a:pPr lvl="0"/>
            <a:endParaRPr lang="nl-NL" dirty="0"/>
          </a:p>
          <a:p>
            <a:pPr lvl="0"/>
            <a:r>
              <a:rPr lang="nl-NL" dirty="0"/>
              <a:t>E</a:t>
            </a:r>
            <a:r>
              <a:rPr lang="nl-NL" dirty="0" smtClean="0"/>
              <a:t>igen </a:t>
            </a:r>
            <a:r>
              <a:rPr lang="nl-NL" dirty="0"/>
              <a:t>behandelaar uit beeld tijden </a:t>
            </a:r>
            <a:r>
              <a:rPr lang="nl-NL" dirty="0" smtClean="0"/>
              <a:t>crisis</a:t>
            </a:r>
          </a:p>
          <a:p>
            <a:pPr lvl="0"/>
            <a:endParaRPr lang="nl-NL" dirty="0"/>
          </a:p>
          <a:p>
            <a:pPr lvl="0"/>
            <a:r>
              <a:rPr lang="nl-NL" dirty="0" smtClean="0"/>
              <a:t>Patiënten </a:t>
            </a:r>
            <a:r>
              <a:rPr lang="nl-NL" dirty="0"/>
              <a:t>langer opgenomen</a:t>
            </a:r>
            <a:r>
              <a:rPr lang="nl-NL" dirty="0" smtClean="0"/>
              <a:t>.</a:t>
            </a:r>
          </a:p>
          <a:p>
            <a:pPr lvl="0"/>
            <a:endParaRPr lang="nl-NL" dirty="0"/>
          </a:p>
          <a:p>
            <a:pPr lvl="0"/>
            <a:r>
              <a:rPr lang="nl-NL" dirty="0"/>
              <a:t>Geen/ weinig afstemming met ambulante behandelaren</a:t>
            </a:r>
            <a:r>
              <a:rPr lang="nl-NL" dirty="0" smtClean="0"/>
              <a:t>.</a:t>
            </a:r>
          </a:p>
          <a:p>
            <a:pPr lvl="0"/>
            <a:endParaRPr lang="nl-NL" dirty="0"/>
          </a:p>
          <a:p>
            <a:pPr lvl="0"/>
            <a:r>
              <a:rPr lang="nl-NL" dirty="0"/>
              <a:t>Minder contact met netwerk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Taak van IHT/ HIC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dirty="0"/>
              <a:t>O</a:t>
            </a:r>
            <a:r>
              <a:rPr lang="nl-NL" dirty="0" smtClean="0"/>
              <a:t>pname voorkomen/ verkorten</a:t>
            </a:r>
          </a:p>
          <a:p>
            <a:pPr lvl="0"/>
            <a:endParaRPr lang="nl-NL" dirty="0"/>
          </a:p>
          <a:p>
            <a:pPr lvl="0"/>
            <a:r>
              <a:rPr lang="nl-NL" dirty="0"/>
              <a:t>Opstarten van </a:t>
            </a:r>
            <a:r>
              <a:rPr lang="nl-NL" dirty="0" smtClean="0"/>
              <a:t>zorg</a:t>
            </a:r>
          </a:p>
          <a:p>
            <a:pPr lvl="0"/>
            <a:endParaRPr lang="nl-NL" dirty="0"/>
          </a:p>
          <a:p>
            <a:pPr lvl="0"/>
            <a:r>
              <a:rPr lang="nl-NL" dirty="0"/>
              <a:t>Overbrugging naar zorg.</a:t>
            </a:r>
          </a:p>
          <a:p>
            <a:r>
              <a:rPr lang="nl-NL" dirty="0" smtClean="0"/>
              <a:t> </a:t>
            </a:r>
          </a:p>
          <a:p>
            <a:pPr marL="0" indent="0">
              <a:buNone/>
            </a:pPr>
            <a:r>
              <a:rPr lang="nl-NL" b="1" u="sng" dirty="0" smtClean="0"/>
              <a:t>Hoe </a:t>
            </a:r>
            <a:r>
              <a:rPr lang="nl-NL" b="1" u="sng" dirty="0"/>
              <a:t>dan?</a:t>
            </a:r>
            <a:endParaRPr lang="nl-NL" dirty="0"/>
          </a:p>
          <a:p>
            <a:pPr lvl="0"/>
            <a:endParaRPr lang="nl-NL" dirty="0" smtClean="0"/>
          </a:p>
          <a:p>
            <a:pPr lvl="0"/>
            <a:r>
              <a:rPr lang="nl-NL" dirty="0" smtClean="0"/>
              <a:t>Samenwerking </a:t>
            </a:r>
            <a:r>
              <a:rPr lang="nl-NL" dirty="0"/>
              <a:t>met systeem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Systeem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46237"/>
            <a:ext cx="3826768" cy="452628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nl-NL" dirty="0" err="1" smtClean="0"/>
              <a:t>Patient</a:t>
            </a:r>
            <a:endParaRPr lang="nl-NL" dirty="0" smtClean="0"/>
          </a:p>
          <a:p>
            <a:pPr lvl="0"/>
            <a:r>
              <a:rPr lang="nl-NL" dirty="0" smtClean="0"/>
              <a:t>Partner</a:t>
            </a:r>
          </a:p>
          <a:p>
            <a:pPr lvl="0"/>
            <a:r>
              <a:rPr lang="nl-NL" dirty="0" smtClean="0"/>
              <a:t>Kinderen</a:t>
            </a:r>
          </a:p>
          <a:p>
            <a:pPr lvl="0"/>
            <a:r>
              <a:rPr lang="nl-NL" dirty="0" smtClean="0"/>
              <a:t>Ouders</a:t>
            </a:r>
          </a:p>
          <a:p>
            <a:pPr lvl="0"/>
            <a:r>
              <a:rPr lang="nl-NL" dirty="0" smtClean="0"/>
              <a:t>Andere familie</a:t>
            </a:r>
          </a:p>
          <a:p>
            <a:pPr lvl="0"/>
            <a:r>
              <a:rPr lang="nl-NL" dirty="0" smtClean="0"/>
              <a:t>Vrienden</a:t>
            </a:r>
          </a:p>
          <a:p>
            <a:pPr lvl="0"/>
            <a:r>
              <a:rPr lang="nl-NL" dirty="0" smtClean="0"/>
              <a:t>Directe collega’s IHT team</a:t>
            </a:r>
          </a:p>
          <a:p>
            <a:pPr lvl="0"/>
            <a:r>
              <a:rPr lang="nl-NL" dirty="0"/>
              <a:t>H</a:t>
            </a:r>
            <a:r>
              <a:rPr lang="nl-NL" dirty="0" smtClean="0"/>
              <a:t>uisartsen</a:t>
            </a:r>
          </a:p>
          <a:p>
            <a:pPr lvl="0"/>
            <a:r>
              <a:rPr lang="nl-NL" dirty="0" smtClean="0"/>
              <a:t>Sociale wijkteams</a:t>
            </a:r>
            <a:endParaRPr lang="nl-NL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5004048" y="1711032"/>
            <a:ext cx="3826768" cy="452628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nl-NL" dirty="0" smtClean="0"/>
              <a:t>Ambulante behandelaren</a:t>
            </a:r>
          </a:p>
          <a:p>
            <a:r>
              <a:rPr lang="nl-NL" dirty="0" smtClean="0"/>
              <a:t>Wijkagent</a:t>
            </a:r>
          </a:p>
          <a:p>
            <a:r>
              <a:rPr lang="nl-NL" dirty="0" smtClean="0"/>
              <a:t>Werkgevers</a:t>
            </a:r>
          </a:p>
          <a:p>
            <a:r>
              <a:rPr lang="nl-NL" dirty="0" smtClean="0"/>
              <a:t>Zorg Instellingen</a:t>
            </a:r>
          </a:p>
          <a:p>
            <a:r>
              <a:rPr lang="nl-NL" dirty="0" smtClean="0"/>
              <a:t>Bijzondere zorgteams</a:t>
            </a:r>
          </a:p>
          <a:p>
            <a:r>
              <a:rPr lang="nl-NL" dirty="0" err="1" smtClean="0"/>
              <a:t>Dagbestedings</a:t>
            </a:r>
            <a:endParaRPr lang="nl-NL" dirty="0" smtClean="0"/>
          </a:p>
          <a:p>
            <a:r>
              <a:rPr lang="nl-NL" dirty="0" smtClean="0"/>
              <a:t>Scholen</a:t>
            </a:r>
          </a:p>
          <a:p>
            <a:r>
              <a:rPr lang="nl-NL" dirty="0" err="1" smtClean="0"/>
              <a:t>enz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ieterij">
  <a:themeElements>
    <a:clrScheme name="Gieterij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ieterij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ieterij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684</Words>
  <Application>Microsoft Office PowerPoint</Application>
  <PresentationFormat>Diavoorstelling (4:3)</PresentationFormat>
  <Paragraphs>185</Paragraphs>
  <Slides>21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Gieterij</vt:lpstr>
      <vt:lpstr>    Triadische samenwerking tijdens opname op een HIC of begeleiding door IHT</vt:lpstr>
      <vt:lpstr>    Triadische samenwerking tijdens opname op een HIC of begeleiding door IHT</vt:lpstr>
      <vt:lpstr>PowerPoint-presentatie</vt:lpstr>
      <vt:lpstr>    Triadische samenwerking tijdens opname op een HIC of begeleiding door IHT</vt:lpstr>
      <vt:lpstr>PowerPoint-presentatie</vt:lpstr>
      <vt:lpstr>Uitgangspunten IHT</vt:lpstr>
      <vt:lpstr>Voor het IHT</vt:lpstr>
      <vt:lpstr>Taak van IHT/ HIC </vt:lpstr>
      <vt:lpstr>Systeem</vt:lpstr>
      <vt:lpstr>Taken van Hulpverlening</vt:lpstr>
      <vt:lpstr>Acties in de samenwerking</vt:lpstr>
      <vt:lpstr>Valkuilen</vt:lpstr>
      <vt:lpstr>Voordelen</vt:lpstr>
      <vt:lpstr>    Triadische samenwerking tijdens opname op een HIC of begeleiding door IHT</vt:lpstr>
      <vt:lpstr>PowerPoint-presentatie</vt:lpstr>
      <vt:lpstr>Vooraf</vt:lpstr>
      <vt:lpstr>Uitgangspunten</vt:lpstr>
      <vt:lpstr>PowerPoint-presentatie</vt:lpstr>
      <vt:lpstr>Bij opname HIC / start IHT </vt:lpstr>
      <vt:lpstr>Tijdens opname HIC / IHT</vt:lpstr>
      <vt:lpstr>Bij ontslag HIC / IHT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Triadische samenwerking tijdens opname op een HIC of begeleiding door een IHT</dc:title>
  <dc:creator>Gebruiker</dc:creator>
  <cp:lastModifiedBy>Linda Frijters</cp:lastModifiedBy>
  <cp:revision>16</cp:revision>
  <dcterms:created xsi:type="dcterms:W3CDTF">2015-10-23T15:29:10Z</dcterms:created>
  <dcterms:modified xsi:type="dcterms:W3CDTF">2015-11-12T13:17:03Z</dcterms:modified>
</cp:coreProperties>
</file>